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88" d="100"/>
          <a:sy n="88" d="100"/>
        </p:scale>
        <p:origin x="4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5:12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5/16/2017 5:12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5:12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2.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1.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3.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4983.0">
  <timings duration="89057"/>
</athena>
</file>

<file path=customXml/item3.xml><?xml version="1.0" encoding="utf-8"?>
<Control xmlns="http://schemas.microsoft.com/VisualStudio/2011/storyboarding/control">
  <Id Name="c326e073-412f-4345-8d83-2b5a33719868" Revision="1" Stencil="System.MyShapes" StencilVersion="1.0"/>
</Control>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849</TotalTime>
  <Words>2939</Words>
  <Application>Microsoft Office PowerPoint</Application>
  <PresentationFormat>Widescreen</PresentationFormat>
  <Paragraphs>498</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ＭＳ Ｐゴシック</vt:lpstr>
      <vt:lpstr>ＭＳ Ｐゴシック</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30</cp:revision>
  <dcterms:created xsi:type="dcterms:W3CDTF">2017-05-08T19:14:13Z</dcterms:created>
  <dcterms:modified xsi:type="dcterms:W3CDTF">2017-05-16T21:12:17Z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